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4"/>
  </p:notesMasterIdLst>
  <p:sldIdLst>
    <p:sldId id="256" r:id="rId2"/>
    <p:sldId id="278" r:id="rId3"/>
    <p:sldId id="261" r:id="rId4"/>
    <p:sldId id="277" r:id="rId5"/>
    <p:sldId id="279" r:id="rId6"/>
    <p:sldId id="280" r:id="rId7"/>
    <p:sldId id="285" r:id="rId8"/>
    <p:sldId id="286" r:id="rId9"/>
    <p:sldId id="289" r:id="rId10"/>
    <p:sldId id="290" r:id="rId11"/>
    <p:sldId id="300" r:id="rId12"/>
    <p:sldId id="301" r:id="rId13"/>
    <p:sldId id="281" r:id="rId14"/>
    <p:sldId id="291" r:id="rId15"/>
    <p:sldId id="292" r:id="rId16"/>
    <p:sldId id="293" r:id="rId17"/>
    <p:sldId id="294" r:id="rId18"/>
    <p:sldId id="295" r:id="rId19"/>
    <p:sldId id="282" r:id="rId20"/>
    <p:sldId id="283" r:id="rId21"/>
    <p:sldId id="299" r:id="rId22"/>
    <p:sldId id="28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2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7489B-6675-44FC-B82F-DE399FCE6098}" type="datetimeFigureOut">
              <a:rPr lang="en-US" smtClean="0"/>
              <a:pPr/>
              <a:t>6/7/2016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5EED4-A5C8-4230-A7BF-077DE3278C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0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55608"/>
            <a:ext cx="10058400" cy="230653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090154"/>
            <a:ext cx="10058400" cy="3051854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2980426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台北空氣品質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sz="7200" dirty="0"/>
              <a:t>資料收集與分析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4771662" cy="1143000"/>
          </a:xfrm>
        </p:spPr>
        <p:txBody>
          <a:bodyPr/>
          <a:lstStyle/>
          <a:p>
            <a:endParaRPr lang="en-US" altLang="zh-TW" dirty="0" smtClean="0"/>
          </a:p>
          <a:p>
            <a:r>
              <a:rPr lang="zh-TW" altLang="en-US" dirty="0" smtClean="0"/>
              <a:t>指導</a:t>
            </a:r>
            <a:r>
              <a:rPr lang="zh-TW" altLang="en-US" dirty="0"/>
              <a:t>老師：賀嘉生 老師</a:t>
            </a:r>
            <a:endParaRPr lang="en-US" dirty="0"/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6278776" y="4455620"/>
            <a:ext cx="4771662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TW" altLang="en-US" dirty="0"/>
              <a:t>組員：吳振豪 </a:t>
            </a:r>
            <a:r>
              <a:rPr lang="en-US" altLang="zh-TW" dirty="0"/>
              <a:t>10477035</a:t>
            </a:r>
          </a:p>
          <a:p>
            <a:pPr algn="r"/>
            <a:r>
              <a:rPr lang="zh-TW" altLang="en-US" dirty="0"/>
              <a:t>籃翊綸 </a:t>
            </a:r>
            <a:r>
              <a:rPr lang="en-US" altLang="zh-TW" dirty="0"/>
              <a:t>10477023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29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中央氣象局 氣象資料開放平台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(opendata.cwb.gov.tw)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230" y="1846263"/>
            <a:ext cx="6775866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937" y="3803583"/>
            <a:ext cx="6867575" cy="108585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937" y="1207759"/>
            <a:ext cx="6819950" cy="200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資料收集自動化</a:t>
            </a: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050" name="Picture 2" descr="C:\Users\user\Desktop\Taiwan AirQC tpeOriginDataFlo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21919" y="1048215"/>
            <a:ext cx="5888396" cy="484968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資料收集自動化</a:t>
            </a: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6" name="Picture 2" descr="C:\Users\user\Desktop\Taiwan AirQC srcDownFlo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3429" y="1193179"/>
            <a:ext cx="6773165" cy="48396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4.</a:t>
            </a:r>
            <a:r>
              <a:rPr lang="zh-TW" altLang="en-US" dirty="0" smtClean="0">
                <a:solidFill>
                  <a:schemeClr val="dk1"/>
                </a:solidFill>
              </a:rPr>
              <a:t>數據整理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來源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Data.Taipei</a:t>
            </a:r>
            <a:r>
              <a:rPr lang="en-US" altLang="zh-TW" dirty="0" smtClean="0"/>
              <a:t> (Taipei Open Data)</a:t>
            </a:r>
          </a:p>
          <a:p>
            <a:pPr lvl="2"/>
            <a:r>
              <a:rPr lang="zh-TW" altLang="en-US" dirty="0" smtClean="0"/>
              <a:t>空氣盒子即時量測資料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中央氣象局 氣象資料開放平台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自動氣象站</a:t>
            </a:r>
            <a:r>
              <a:rPr lang="en-US" altLang="zh-TW" dirty="0" smtClean="0"/>
              <a:t>-</a:t>
            </a:r>
            <a:r>
              <a:rPr lang="zh-TW" altLang="en-US" dirty="0" smtClean="0"/>
              <a:t>氣象觀測資料          </a:t>
            </a:r>
            <a:r>
              <a:rPr lang="en-US" altLang="zh-TW" dirty="0" smtClean="0"/>
              <a:t>O-A0001-001</a:t>
            </a:r>
          </a:p>
          <a:p>
            <a:pPr lvl="2"/>
            <a:r>
              <a:rPr lang="zh-TW" altLang="en-US" dirty="0" smtClean="0"/>
              <a:t>自動雨量站</a:t>
            </a:r>
            <a:r>
              <a:rPr lang="en-US" altLang="zh-TW" dirty="0" smtClean="0"/>
              <a:t>-</a:t>
            </a:r>
            <a:r>
              <a:rPr lang="zh-TW" altLang="en-US" dirty="0" smtClean="0"/>
              <a:t>雨量觀測資料          </a:t>
            </a:r>
            <a:r>
              <a:rPr lang="en-US" altLang="zh-TW" dirty="0" smtClean="0"/>
              <a:t>O-A0002-001</a:t>
            </a:r>
          </a:p>
          <a:p>
            <a:pPr lvl="2"/>
            <a:r>
              <a:rPr lang="zh-TW" altLang="en-US" dirty="0" smtClean="0"/>
              <a:t>局屬氣象站</a:t>
            </a:r>
            <a:r>
              <a:rPr lang="en-US" altLang="zh-TW" dirty="0" smtClean="0"/>
              <a:t>-</a:t>
            </a:r>
            <a:r>
              <a:rPr lang="zh-TW" altLang="en-US" dirty="0" smtClean="0"/>
              <a:t>現在天氣觀測報告   </a:t>
            </a:r>
            <a:r>
              <a:rPr lang="en-US" altLang="zh-TW" dirty="0" smtClean="0"/>
              <a:t>O-A0003-001</a:t>
            </a:r>
          </a:p>
          <a:p>
            <a:pPr lvl="2"/>
            <a:r>
              <a:rPr lang="zh-TW" altLang="en-US" dirty="0" smtClean="0"/>
              <a:t>酸雨</a:t>
            </a:r>
            <a:r>
              <a:rPr lang="en-US" altLang="zh-TW" dirty="0" smtClean="0"/>
              <a:t>pH</a:t>
            </a:r>
            <a:r>
              <a:rPr lang="zh-TW" altLang="en-US" dirty="0" smtClean="0"/>
              <a:t>值</a:t>
            </a:r>
            <a:r>
              <a:rPr lang="en-US" altLang="zh-TW" dirty="0" smtClean="0"/>
              <a:t>-</a:t>
            </a:r>
            <a:r>
              <a:rPr lang="zh-TW" altLang="en-US" dirty="0" smtClean="0"/>
              <a:t>每日酸雨</a:t>
            </a:r>
            <a:r>
              <a:rPr lang="en-US" altLang="zh-TW" dirty="0" smtClean="0"/>
              <a:t>pH</a:t>
            </a:r>
            <a:r>
              <a:rPr lang="zh-TW" altLang="en-US" dirty="0" smtClean="0"/>
              <a:t>值            </a:t>
            </a:r>
            <a:r>
              <a:rPr lang="en-US" altLang="zh-TW" dirty="0" smtClean="0"/>
              <a:t>O-A0004-001</a:t>
            </a: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氣象觀測資料，每小時更新一次，格式</a:t>
            </a:r>
            <a:r>
              <a:rPr lang="en-US" altLang="zh-TW" dirty="0"/>
              <a:t>XML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228" y="0"/>
            <a:ext cx="4801270" cy="6192114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537" y="0"/>
            <a:ext cx="6449325" cy="6363588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742" y="1659354"/>
            <a:ext cx="5762667" cy="464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9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252" y="0"/>
            <a:ext cx="7506748" cy="6268325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20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346" y="137666"/>
            <a:ext cx="7392432" cy="6382641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資料收集自動化</a:t>
            </a:r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3873" y="2142673"/>
            <a:ext cx="5686467" cy="1152533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00" y="950100"/>
            <a:ext cx="6762799" cy="495779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082" y="945338"/>
            <a:ext cx="6681836" cy="496732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319" y="959625"/>
            <a:ext cx="6691361" cy="4938749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463" y="954863"/>
            <a:ext cx="6677074" cy="4948274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7938" y="959625"/>
            <a:ext cx="6696124" cy="4938749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148" y="947719"/>
            <a:ext cx="5681704" cy="4962561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083" y="911884"/>
            <a:ext cx="5953169" cy="496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3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dk1"/>
                </a:solidFill>
              </a:rPr>
              <a:t>5.</a:t>
            </a:r>
            <a:r>
              <a:rPr lang="zh-TW" altLang="en-US" dirty="0" smtClean="0">
                <a:solidFill>
                  <a:schemeClr val="dk1"/>
                </a:solidFill>
              </a:rPr>
              <a:t>數據分析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  <a:endParaRPr 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93293"/>
              </p:ext>
            </p:extLst>
          </p:nvPr>
        </p:nvGraphicFramePr>
        <p:xfrm>
          <a:off x="1844584" y="2266082"/>
          <a:ext cx="4855265" cy="2884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5847">
                  <a:extLst>
                    <a:ext uri="{9D8B030D-6E8A-4147-A177-3AD203B41FA5}">
                      <a16:colId xmlns:a16="http://schemas.microsoft.com/office/drawing/2014/main" xmlns="" val="3169009030"/>
                    </a:ext>
                  </a:extLst>
                </a:gridCol>
                <a:gridCol w="1029418">
                  <a:extLst>
                    <a:ext uri="{9D8B030D-6E8A-4147-A177-3AD203B41FA5}">
                      <a16:colId xmlns:a16="http://schemas.microsoft.com/office/drawing/2014/main" xmlns="" val="36324677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TW" altLang="en-US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研究介紹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9019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zh-TW" altLang="en-US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假設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04385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系統設計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4.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數據獲取與整理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21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77865331"/>
                  </a:ext>
                </a:extLst>
              </a:tr>
              <a:tr h="390072">
                <a:tc>
                  <a:txBody>
                    <a:bodyPr/>
                    <a:lstStyle/>
                    <a:p>
                      <a:r>
                        <a:rPr lang="en-US" altLang="zh-TW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數據分析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22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63815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6.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數據呈現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6231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7.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結論</a:t>
                      </a:r>
                      <a:r>
                        <a:rPr lang="en-US" altLang="zh-TW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&amp;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討論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24</a:t>
                      </a:r>
                    </a:p>
                    <a:p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13237653"/>
                  </a:ext>
                </a:extLst>
              </a:tr>
            </a:tbl>
          </a:graphicData>
        </a:graphic>
      </p:graphicFrame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69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6.</a:t>
            </a:r>
            <a:r>
              <a:rPr lang="zh-TW" altLang="en-US" dirty="0" smtClean="0">
                <a:solidFill>
                  <a:schemeClr val="dk1"/>
                </a:solidFill>
              </a:rPr>
              <a:t>數據呈現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資料視覺化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R</a:t>
            </a:r>
            <a:r>
              <a:rPr lang="zh-TW" altLang="en-US" dirty="0"/>
              <a:t>配合</a:t>
            </a:r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Map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28051"/>
            <a:ext cx="6848525" cy="10287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176" y="585042"/>
            <a:ext cx="7125694" cy="581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7.</a:t>
            </a:r>
            <a:r>
              <a:rPr lang="zh-TW" altLang="en-US" dirty="0" smtClean="0">
                <a:solidFill>
                  <a:schemeClr val="dk1"/>
                </a:solidFill>
              </a:rPr>
              <a:t>結論</a:t>
            </a:r>
            <a:r>
              <a:rPr lang="en-US" altLang="zh-TW" dirty="0" smtClean="0">
                <a:solidFill>
                  <a:schemeClr val="dk1"/>
                </a:solidFill>
              </a:rPr>
              <a:t>&amp;</a:t>
            </a:r>
            <a:r>
              <a:rPr lang="zh-TW" altLang="en-US" dirty="0" smtClean="0">
                <a:solidFill>
                  <a:schemeClr val="dk1"/>
                </a:solidFill>
              </a:rPr>
              <a:t>討論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1.</a:t>
            </a:r>
            <a:r>
              <a:rPr lang="zh-TW" altLang="en-US" dirty="0" smtClean="0">
                <a:solidFill>
                  <a:schemeClr val="tx1"/>
                </a:solidFill>
              </a:rPr>
              <a:t>研究介紹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dirty="0"/>
              <a:t>從</a:t>
            </a:r>
            <a:r>
              <a:rPr lang="en-US" altLang="zh-TW" dirty="0"/>
              <a:t> Data Taipei</a:t>
            </a:r>
            <a:r>
              <a:rPr lang="zh-TW" altLang="en-US" dirty="0"/>
              <a:t>,</a:t>
            </a:r>
            <a:r>
              <a:rPr lang="en-US" altLang="zh-TW" dirty="0"/>
              <a:t> </a:t>
            </a:r>
            <a:r>
              <a:rPr lang="zh-TW" altLang="en-US" dirty="0"/>
              <a:t>中央氣象局氣象資料開放平台及台電</a:t>
            </a:r>
            <a:r>
              <a:rPr lang="zh-TW" altLang="en-US" b="1" dirty="0">
                <a:solidFill>
                  <a:schemeClr val="accent2"/>
                </a:solidFill>
              </a:rPr>
              <a:t>各平台之開放資料</a:t>
            </a:r>
            <a:r>
              <a:rPr lang="zh-TW" altLang="en-US" dirty="0"/>
              <a:t>中，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統整各地詳細資料</a:t>
            </a:r>
            <a:r>
              <a:rPr lang="zh-TW" altLang="en-US" dirty="0"/>
              <a:t>（如空氣盒子即時量測資料</a:t>
            </a:r>
            <a:r>
              <a:rPr lang="zh-TW" altLang="zh-TW" dirty="0"/>
              <a:t>,</a:t>
            </a:r>
            <a:r>
              <a:rPr lang="zh-TW" altLang="en-US" dirty="0"/>
              <a:t>即時發電量</a:t>
            </a:r>
            <a:r>
              <a:rPr lang="en-US" altLang="zh-TW" dirty="0"/>
              <a:t>etc.</a:t>
            </a:r>
            <a:r>
              <a:rPr lang="zh-TW" altLang="en-US" dirty="0"/>
              <a:t>）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比對</a:t>
            </a:r>
            <a:r>
              <a:rPr lang="zh-TW" altLang="en-US" dirty="0"/>
              <a:t>環境署的</a:t>
            </a:r>
            <a:r>
              <a:rPr lang="zh-TW" altLang="en-US" b="1" dirty="0">
                <a:solidFill>
                  <a:schemeClr val="accent2"/>
                </a:solidFill>
              </a:rPr>
              <a:t>空氣監測資料</a:t>
            </a:r>
            <a:r>
              <a:rPr lang="zh-TW" altLang="en-US" dirty="0"/>
              <a:t>，分析各項資訊與空氣污染之關係，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找出</a:t>
            </a:r>
            <a:r>
              <a:rPr lang="zh-TW" altLang="en-US" dirty="0"/>
              <a:t>一天中天氣變化與</a:t>
            </a:r>
            <a:r>
              <a:rPr lang="zh-TW" altLang="en-US" b="1" dirty="0">
                <a:solidFill>
                  <a:schemeClr val="accent2"/>
                </a:solidFill>
              </a:rPr>
              <a:t>人為因素對於空氣品質的影響</a:t>
            </a:r>
            <a:r>
              <a:rPr lang="zh-TW" altLang="en-US" dirty="0"/>
              <a:t>。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0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1-1</a:t>
            </a:r>
            <a:r>
              <a:rPr lang="zh-TW" altLang="en-US" dirty="0" smtClean="0"/>
              <a:t>研究目標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dirty="0" smtClean="0"/>
              <a:t>目的是藉由收集</a:t>
            </a:r>
            <a:r>
              <a:rPr lang="en-US" altLang="zh-TW" dirty="0" smtClean="0"/>
              <a:t>PM2.5</a:t>
            </a:r>
            <a:r>
              <a:rPr lang="zh-TW" altLang="en-US" dirty="0" smtClean="0"/>
              <a:t>空間及時間變化，探討台北都會區</a:t>
            </a:r>
            <a:r>
              <a:rPr lang="en-US" altLang="zh-TW" dirty="0" smtClean="0"/>
              <a:t>PM2.5</a:t>
            </a:r>
            <a:r>
              <a:rPr lang="zh-TW" altLang="en-US" dirty="0" smtClean="0"/>
              <a:t>濃度進行時間分析，探討時間分佈之 趨勢特性。</a:t>
            </a:r>
            <a:endParaRPr lang="en-US" altLang="zh-TW" dirty="0" smtClean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2.</a:t>
            </a:r>
            <a:r>
              <a:rPr lang="zh-TW" altLang="en-US" dirty="0" smtClean="0"/>
              <a:t>假設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 </a:t>
            </a:r>
            <a:r>
              <a:rPr lang="en-US" altLang="zh-TW" dirty="0" smtClean="0"/>
              <a:t>PM2.5</a:t>
            </a:r>
            <a:r>
              <a:rPr lang="zh-TW" altLang="en-US" dirty="0" smtClean="0"/>
              <a:t>濃度 與 天氣有關 </a:t>
            </a:r>
            <a:endParaRPr lang="en-US" altLang="zh-TW" dirty="0" smtClean="0"/>
          </a:p>
          <a:p>
            <a:r>
              <a:rPr lang="en-US" altLang="zh-TW" dirty="0" smtClean="0"/>
              <a:t>2.</a:t>
            </a:r>
            <a:r>
              <a:rPr lang="zh-TW" altLang="en-US" smtClean="0"/>
              <a:t> </a:t>
            </a:r>
            <a:r>
              <a:rPr lang="en-US" altLang="zh-TW" smtClean="0"/>
              <a:t>PM2.5</a:t>
            </a:r>
            <a:r>
              <a:rPr lang="zh-TW" altLang="en-US" dirty="0" smtClean="0"/>
              <a:t>濃度 與 一天中時間有關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dk1"/>
                </a:solidFill>
              </a:rPr>
              <a:t>3.</a:t>
            </a:r>
            <a:r>
              <a:rPr lang="zh-TW" altLang="en-US" dirty="0" smtClean="0">
                <a:solidFill>
                  <a:schemeClr val="dk1"/>
                </a:solidFill>
              </a:rPr>
              <a:t>系統設計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Data.Taipei</a:t>
            </a:r>
            <a:r>
              <a:rPr lang="en-US" altLang="zh-TW" dirty="0"/>
              <a:t> (Taipei Open Data)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01" y="1846263"/>
            <a:ext cx="8903124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02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097279" y="1845734"/>
            <a:ext cx="10089833" cy="4023360"/>
          </a:xfrm>
        </p:spPr>
        <p:txBody>
          <a:bodyPr>
            <a:normAutofit/>
          </a:bodyPr>
          <a:lstStyle/>
          <a:p>
            <a:r>
              <a:rPr lang="zh-TW" altLang="en-US" dirty="0"/>
              <a:t>分成兩部分的資料集，每小時更新，格式</a:t>
            </a:r>
            <a:r>
              <a:rPr lang="en-US" altLang="zh-TW" dirty="0"/>
              <a:t>JSON</a:t>
            </a:r>
          </a:p>
          <a:p>
            <a:pPr lvl="1"/>
            <a:r>
              <a:rPr lang="zh-TW" altLang="en-US" dirty="0"/>
              <a:t>裝置資料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gps_lat</a:t>
            </a:r>
            <a:r>
              <a:rPr lang="zh-TW" altLang="en-US" dirty="0"/>
              <a:t>：</a:t>
            </a:r>
            <a:r>
              <a:rPr lang="en-US" altLang="zh-TW" dirty="0"/>
              <a:t>Latitude 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gps_lon</a:t>
            </a:r>
            <a:r>
              <a:rPr lang="zh-TW" altLang="en-US" dirty="0"/>
              <a:t>：</a:t>
            </a:r>
            <a:r>
              <a:rPr lang="en-US" altLang="zh-TW" dirty="0"/>
              <a:t>Longitude </a:t>
            </a:r>
          </a:p>
          <a:p>
            <a:pPr marL="201168" lvl="1" indent="0">
              <a:buNone/>
            </a:pPr>
            <a:endParaRPr lang="en-US" altLang="zh-TW" dirty="0"/>
          </a:p>
          <a:p>
            <a:pPr lvl="1"/>
            <a:r>
              <a:rPr lang="zh-TW" altLang="en-US" dirty="0"/>
              <a:t>量測資料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time</a:t>
            </a:r>
            <a:r>
              <a:rPr lang="zh-TW" altLang="en-US" dirty="0"/>
              <a:t>：資料產生時間 </a:t>
            </a:r>
          </a:p>
          <a:p>
            <a:pPr marL="201168" lvl="1" indent="0">
              <a:buNone/>
            </a:pPr>
            <a:r>
              <a:rPr lang="zh-TW" altLang="en-US" dirty="0"/>
              <a:t>  </a:t>
            </a: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 </a:t>
            </a:r>
          </a:p>
          <a:p>
            <a:pPr marL="201168" lvl="1" indent="0">
              <a:buNone/>
            </a:pPr>
            <a:r>
              <a:rPr lang="en-US" altLang="zh-TW" dirty="0"/>
              <a:t>	s_d0</a:t>
            </a:r>
            <a:r>
              <a:rPr lang="zh-TW" altLang="en-US" dirty="0"/>
              <a:t>：</a:t>
            </a:r>
            <a:r>
              <a:rPr lang="en-US" altLang="zh-TW" dirty="0"/>
              <a:t>PM2.5 </a:t>
            </a:r>
          </a:p>
          <a:p>
            <a:pPr marL="201168" lvl="1" indent="0">
              <a:buNone/>
            </a:pPr>
            <a:r>
              <a:rPr lang="en-US" altLang="zh-TW" dirty="0"/>
              <a:t>	s_t0</a:t>
            </a:r>
            <a:r>
              <a:rPr lang="zh-TW" altLang="en-US" dirty="0"/>
              <a:t>：</a:t>
            </a:r>
            <a:r>
              <a:rPr lang="en-US" altLang="zh-TW" dirty="0"/>
              <a:t>Temperature </a:t>
            </a:r>
          </a:p>
          <a:p>
            <a:pPr marL="201168" lvl="1" indent="0">
              <a:buNone/>
            </a:pPr>
            <a:r>
              <a:rPr lang="en-US" altLang="zh-TW" dirty="0"/>
              <a:t>  	s_h0</a:t>
            </a:r>
            <a:r>
              <a:rPr lang="zh-TW" altLang="en-US" dirty="0"/>
              <a:t>：</a:t>
            </a:r>
            <a:r>
              <a:rPr lang="en-US" altLang="zh-TW" dirty="0"/>
              <a:t>Humidity </a:t>
            </a:r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1011981"/>
            <a:ext cx="8135485" cy="3143689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603" y="219670"/>
            <a:ext cx="9307224" cy="470600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4397276"/>
            <a:ext cx="8164064" cy="294363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27" y="1738337"/>
            <a:ext cx="6420746" cy="4610743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95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Relation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22" y="2114979"/>
            <a:ext cx="6798655" cy="386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0656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1580</TotalTime>
  <Words>444</Words>
  <Application>Microsoft Office PowerPoint</Application>
  <PresentationFormat>寬螢幕</PresentationFormat>
  <Paragraphs>115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7" baseType="lpstr">
      <vt:lpstr>微軟正黑體</vt:lpstr>
      <vt:lpstr>新細明體</vt:lpstr>
      <vt:lpstr>Arial</vt:lpstr>
      <vt:lpstr>Calibri</vt:lpstr>
      <vt:lpstr>回顧</vt:lpstr>
      <vt:lpstr>台北空氣品質 資料收集與分析</vt:lpstr>
      <vt:lpstr>目錄</vt:lpstr>
      <vt:lpstr>1.研究介紹</vt:lpstr>
      <vt:lpstr>1-1研究目標</vt:lpstr>
      <vt:lpstr>2.假設</vt:lpstr>
      <vt:lpstr>3.系統設計</vt:lpstr>
      <vt:lpstr>Data.Taipei (Taipei Open Data)</vt:lpstr>
      <vt:lpstr>空氣盒子即時量測資料 (Data.Taipei)</vt:lpstr>
      <vt:lpstr>空氣盒子即時量測資料 (Data.Taipei)</vt:lpstr>
      <vt:lpstr>中央氣象局 氣象資料開放平台 (opendata.cwb.gov.tw)</vt:lpstr>
      <vt:lpstr>資料收集自動化 </vt:lpstr>
      <vt:lpstr>資料收集自動化 </vt:lpstr>
      <vt:lpstr>4.數據整理</vt:lpstr>
      <vt:lpstr>資料內容</vt:lpstr>
      <vt:lpstr>資料內容 (cont’d)</vt:lpstr>
      <vt:lpstr>資料內容 (cont’d)</vt:lpstr>
      <vt:lpstr>資料內容 (cont’d)</vt:lpstr>
      <vt:lpstr>資料收集自動化</vt:lpstr>
      <vt:lpstr>5.數據分析</vt:lpstr>
      <vt:lpstr>6.數據呈現</vt:lpstr>
      <vt:lpstr>資料視覺化</vt:lpstr>
      <vt:lpstr>7.結論&amp;討論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台北天氣資料 收集與分析</dc:title>
  <dc:creator>吳振豪</dc:creator>
  <cp:lastModifiedBy>DewerZHT</cp:lastModifiedBy>
  <cp:revision>58</cp:revision>
  <dcterms:created xsi:type="dcterms:W3CDTF">2016-05-06T02:41:29Z</dcterms:created>
  <dcterms:modified xsi:type="dcterms:W3CDTF">2016-06-07T07:18:50Z</dcterms:modified>
</cp:coreProperties>
</file>

<file path=docProps/thumbnail.jpeg>
</file>